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7C7ACB-6BE4-4658-B8FD-01697384266C}" v="24" dt="2022-01-09T17:14:54.028"/>
    <p1510:client id="{64BFD07E-C5E7-45EE-B034-0D480E3971DC}" v="1873" dt="2022-01-14T17:39:35.73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73" d="100"/>
          <a:sy n="73" d="100"/>
        </p:scale>
        <p:origin x="12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Matt Winder" userId="fd1c699132076f44" providerId="Windows Live" clId="Web-{64BFD07E-C5E7-45EE-B034-0D480E3971DC}"/>
    <pc:docChg chg="modSld">
      <pc:chgData name="Matt Winder" userId="fd1c699132076f44" providerId="Windows Live" clId="Web-{64BFD07E-C5E7-45EE-B034-0D480E3971DC}" dt="2022-01-14T17:39:35.731" v="1680" actId="1076"/>
      <pc:docMkLst>
        <pc:docMk/>
      </pc:docMkLst>
      <pc:sldChg chg="modSp">
        <pc:chgData name="Matt Winder" userId="fd1c699132076f44" providerId="Windows Live" clId="Web-{64BFD07E-C5E7-45EE-B034-0D480E3971DC}" dt="2022-01-14T15:36:02.608" v="0"/>
        <pc:sldMkLst>
          <pc:docMk/>
          <pc:sldMk cId="80090182" sldId="305"/>
        </pc:sldMkLst>
        <pc:picChg chg="mod">
          <ac:chgData name="Matt Winder" userId="fd1c699132076f44" providerId="Windows Live" clId="Web-{64BFD07E-C5E7-45EE-B034-0D480E3971DC}" dt="2022-01-14T15:36:02.608" v="0"/>
          <ac:picMkLst>
            <pc:docMk/>
            <pc:sldMk cId="80090182" sldId="305"/>
            <ac:picMk id="14" creationId="{995F9B0C-A621-40AB-B5F1-97C310034530}"/>
          </ac:picMkLst>
        </pc:picChg>
      </pc:sldChg>
      <pc:sldChg chg="modSp">
        <pc:chgData name="Matt Winder" userId="fd1c699132076f44" providerId="Windows Live" clId="Web-{64BFD07E-C5E7-45EE-B034-0D480E3971DC}" dt="2022-01-14T15:55:05.437" v="209" actId="20577"/>
        <pc:sldMkLst>
          <pc:docMk/>
          <pc:sldMk cId="2735560525" sldId="311"/>
        </pc:sldMkLst>
        <pc:spChg chg="mod">
          <ac:chgData name="Matt Winder" userId="fd1c699132076f44" providerId="Windows Live" clId="Web-{64BFD07E-C5E7-45EE-B034-0D480E3971DC}" dt="2022-01-14T15:55:05.437" v="209" actId="20577"/>
          <ac:spMkLst>
            <pc:docMk/>
            <pc:sldMk cId="2735560525" sldId="311"/>
            <ac:spMk id="5" creationId="{1B07C49E-AFFC-EC46-8930-E4D428F5F943}"/>
          </ac:spMkLst>
        </pc:spChg>
      </pc:sldChg>
      <pc:sldChg chg="modSp">
        <pc:chgData name="Matt Winder" userId="fd1c699132076f44" providerId="Windows Live" clId="Web-{64BFD07E-C5E7-45EE-B034-0D480E3971DC}" dt="2022-01-14T16:32:13.250" v="723" actId="20577"/>
        <pc:sldMkLst>
          <pc:docMk/>
          <pc:sldMk cId="1434679925" sldId="312"/>
        </pc:sldMkLst>
        <pc:spChg chg="mod">
          <ac:chgData name="Matt Winder" userId="fd1c699132076f44" providerId="Windows Live" clId="Web-{64BFD07E-C5E7-45EE-B034-0D480E3971DC}" dt="2022-01-14T16:32:13.250" v="723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Matt Winder" userId="fd1c699132076f44" providerId="Windows Live" clId="Web-{64BFD07E-C5E7-45EE-B034-0D480E3971DC}" dt="2022-01-14T16:37:55.166" v="939" actId="20577"/>
        <pc:sldMkLst>
          <pc:docMk/>
          <pc:sldMk cId="1756972646" sldId="313"/>
        </pc:sldMkLst>
        <pc:spChg chg="mod">
          <ac:chgData name="Matt Winder" userId="fd1c699132076f44" providerId="Windows Live" clId="Web-{64BFD07E-C5E7-45EE-B034-0D480E3971DC}" dt="2022-01-14T16:37:55.166" v="939" actId="20577"/>
          <ac:spMkLst>
            <pc:docMk/>
            <pc:sldMk cId="1756972646" sldId="313"/>
            <ac:spMk id="5" creationId="{1B07C49E-AFFC-EC46-8930-E4D428F5F943}"/>
          </ac:spMkLst>
        </pc:spChg>
      </pc:sldChg>
      <pc:sldChg chg="addSp delSp modSp">
        <pc:chgData name="Matt Winder" userId="fd1c699132076f44" providerId="Windows Live" clId="Web-{64BFD07E-C5E7-45EE-B034-0D480E3971DC}" dt="2022-01-14T16:32:39.657" v="727" actId="20577"/>
        <pc:sldMkLst>
          <pc:docMk/>
          <pc:sldMk cId="639399535" sldId="314"/>
        </pc:sldMkLst>
        <pc:spChg chg="mod">
          <ac:chgData name="Matt Winder" userId="fd1c699132076f44" providerId="Windows Live" clId="Web-{64BFD07E-C5E7-45EE-B034-0D480E3971DC}" dt="2022-01-14T16:32:39.657" v="727" actId="20577"/>
          <ac:spMkLst>
            <pc:docMk/>
            <pc:sldMk cId="639399535" sldId="314"/>
            <ac:spMk id="5" creationId="{1B07C49E-AFFC-EC46-8930-E4D428F5F943}"/>
          </ac:spMkLst>
        </pc:spChg>
        <pc:spChg chg="mod">
          <ac:chgData name="Matt Winder" userId="fd1c699132076f44" providerId="Windows Live" clId="Web-{64BFD07E-C5E7-45EE-B034-0D480E3971DC}" dt="2022-01-14T16:20:44.949" v="707" actId="20577"/>
          <ac:spMkLst>
            <pc:docMk/>
            <pc:sldMk cId="639399535" sldId="314"/>
            <ac:spMk id="8" creationId="{952C2E9C-C6BE-40BD-A406-CFB441363CBA}"/>
          </ac:spMkLst>
        </pc:spChg>
        <pc:graphicFrameChg chg="add del mod">
          <ac:chgData name="Matt Winder" userId="fd1c699132076f44" providerId="Windows Live" clId="Web-{64BFD07E-C5E7-45EE-B034-0D480E3971DC}" dt="2022-01-14T16:05:37.049" v="474"/>
          <ac:graphicFrameMkLst>
            <pc:docMk/>
            <pc:sldMk cId="639399535" sldId="314"/>
            <ac:graphicFrameMk id="3" creationId="{F040D53A-0D95-425E-BACC-C24401F48CC2}"/>
          </ac:graphicFrameMkLst>
        </pc:graphicFrameChg>
        <pc:graphicFrameChg chg="add del mod">
          <ac:chgData name="Matt Winder" userId="fd1c699132076f44" providerId="Windows Live" clId="Web-{64BFD07E-C5E7-45EE-B034-0D480E3971DC}" dt="2022-01-14T16:05:36.064" v="473"/>
          <ac:graphicFrameMkLst>
            <pc:docMk/>
            <pc:sldMk cId="639399535" sldId="314"/>
            <ac:graphicFrameMk id="7" creationId="{32D639FC-5970-411C-9669-27D0C6020CEC}"/>
          </ac:graphicFrameMkLst>
        </pc:graphicFrameChg>
      </pc:sldChg>
      <pc:sldChg chg="addSp delSp modSp">
        <pc:chgData name="Matt Winder" userId="fd1c699132076f44" providerId="Windows Live" clId="Web-{64BFD07E-C5E7-45EE-B034-0D480E3971DC}" dt="2022-01-14T16:53:46.052" v="1112" actId="20577"/>
        <pc:sldMkLst>
          <pc:docMk/>
          <pc:sldMk cId="3566646398" sldId="315"/>
        </pc:sldMkLst>
        <pc:spChg chg="mod">
          <ac:chgData name="Matt Winder" userId="fd1c699132076f44" providerId="Windows Live" clId="Web-{64BFD07E-C5E7-45EE-B034-0D480E3971DC}" dt="2022-01-14T16:53:46.052" v="1112" actId="20577"/>
          <ac:spMkLst>
            <pc:docMk/>
            <pc:sldMk cId="3566646398" sldId="315"/>
            <ac:spMk id="5" creationId="{1B07C49E-AFFC-EC46-8930-E4D428F5F943}"/>
          </ac:spMkLst>
        </pc:spChg>
        <pc:graphicFrameChg chg="add del mod">
          <ac:chgData name="Matt Winder" userId="fd1c699132076f44" providerId="Windows Live" clId="Web-{64BFD07E-C5E7-45EE-B034-0D480E3971DC}" dt="2022-01-14T16:49:26.670" v="963"/>
          <ac:graphicFrameMkLst>
            <pc:docMk/>
            <pc:sldMk cId="3566646398" sldId="315"/>
            <ac:graphicFrameMk id="6" creationId="{166F43D1-9434-41DC-B8D4-7416EFB443F1}"/>
          </ac:graphicFrameMkLst>
        </pc:graphicFrameChg>
      </pc:sldChg>
      <pc:sldChg chg="addSp modSp">
        <pc:chgData name="Matt Winder" userId="fd1c699132076f44" providerId="Windows Live" clId="Web-{64BFD07E-C5E7-45EE-B034-0D480E3971DC}" dt="2022-01-14T17:04:01.773" v="1264"/>
        <pc:sldMkLst>
          <pc:docMk/>
          <pc:sldMk cId="1398439132" sldId="316"/>
        </pc:sldMkLst>
        <pc:spChg chg="mod">
          <ac:chgData name="Matt Winder" userId="fd1c699132076f44" providerId="Windows Live" clId="Web-{64BFD07E-C5E7-45EE-B034-0D480E3971DC}" dt="2022-01-14T17:03:19.646" v="1262" actId="20577"/>
          <ac:spMkLst>
            <pc:docMk/>
            <pc:sldMk cId="1398439132" sldId="316"/>
            <ac:spMk id="5" creationId="{1B07C49E-AFFC-EC46-8930-E4D428F5F943}"/>
          </ac:spMkLst>
        </pc:spChg>
        <pc:graphicFrameChg chg="add mod modGraphic">
          <ac:chgData name="Matt Winder" userId="fd1c699132076f44" providerId="Windows Live" clId="Web-{64BFD07E-C5E7-45EE-B034-0D480E3971DC}" dt="2022-01-14T17:04:01.773" v="1264"/>
          <ac:graphicFrameMkLst>
            <pc:docMk/>
            <pc:sldMk cId="1398439132" sldId="316"/>
            <ac:graphicFrameMk id="6" creationId="{CDA1330B-2B5E-446B-A7B3-E7CC604DF68B}"/>
          </ac:graphicFrameMkLst>
        </pc:graphicFrameChg>
      </pc:sldChg>
      <pc:sldChg chg="addSp delSp modSp mod modClrScheme chgLayout">
        <pc:chgData name="Matt Winder" userId="fd1c699132076f44" providerId="Windows Live" clId="Web-{64BFD07E-C5E7-45EE-B034-0D480E3971DC}" dt="2022-01-14T17:39:35.731" v="1680" actId="1076"/>
        <pc:sldMkLst>
          <pc:docMk/>
          <pc:sldMk cId="3975168428" sldId="317"/>
        </pc:sldMkLst>
        <pc:spChg chg="add del mod ord">
          <ac:chgData name="Matt Winder" userId="fd1c699132076f44" providerId="Windows Live" clId="Web-{64BFD07E-C5E7-45EE-B034-0D480E3971DC}" dt="2022-01-14T17:09:00.406" v="1278"/>
          <ac:spMkLst>
            <pc:docMk/>
            <pc:sldMk cId="3975168428" sldId="317"/>
            <ac:spMk id="2" creationId="{366D4716-5960-44E9-899B-16BEAB573800}"/>
          </ac:spMkLst>
        </pc:spChg>
        <pc:spChg chg="mod ord">
          <ac:chgData name="Matt Winder" userId="fd1c699132076f44" providerId="Windows Live" clId="Web-{64BFD07E-C5E7-45EE-B034-0D480E3971DC}" dt="2022-01-14T17:08:06.326" v="1270"/>
          <ac:spMkLst>
            <pc:docMk/>
            <pc:sldMk cId="3975168428" sldId="317"/>
            <ac:spMk id="4" creationId="{D528596A-0847-664A-9D47-5096383E5E09}"/>
          </ac:spMkLst>
        </pc:spChg>
        <pc:spChg chg="mod ord">
          <ac:chgData name="Matt Winder" userId="fd1c699132076f44" providerId="Windows Live" clId="Web-{64BFD07E-C5E7-45EE-B034-0D480E3971DC}" dt="2022-01-14T17:38:55.197" v="1674" actId="20577"/>
          <ac:spMkLst>
            <pc:docMk/>
            <pc:sldMk cId="3975168428" sldId="317"/>
            <ac:spMk id="5" creationId="{1B07C49E-AFFC-EC46-8930-E4D428F5F943}"/>
          </ac:spMkLst>
        </pc:spChg>
        <pc:spChg chg="add del mod ord">
          <ac:chgData name="Matt Winder" userId="fd1c699132076f44" providerId="Windows Live" clId="Web-{64BFD07E-C5E7-45EE-B034-0D480E3971DC}" dt="2022-01-14T17:08:32.015" v="1275"/>
          <ac:spMkLst>
            <pc:docMk/>
            <pc:sldMk cId="3975168428" sldId="317"/>
            <ac:spMk id="6" creationId="{DDF597AD-0E56-44B0-A0F4-D9785DA7D076}"/>
          </ac:spMkLst>
        </pc:spChg>
        <pc:spChg chg="add mod">
          <ac:chgData name="Matt Winder" userId="fd1c699132076f44" providerId="Windows Live" clId="Web-{64BFD07E-C5E7-45EE-B034-0D480E3971DC}" dt="2022-01-14T17:39:08.511" v="1676" actId="1076"/>
          <ac:spMkLst>
            <pc:docMk/>
            <pc:sldMk cId="3975168428" sldId="317"/>
            <ac:spMk id="9" creationId="{632F2F6B-378D-44DA-B9F7-E2A793AE209B}"/>
          </ac:spMkLst>
        </pc:spChg>
        <pc:graphicFrameChg chg="add mod ord modGraphic">
          <ac:chgData name="Matt Winder" userId="fd1c699132076f44" providerId="Windows Live" clId="Web-{64BFD07E-C5E7-45EE-B034-0D480E3971DC}" dt="2022-01-14T17:39:35.731" v="1680" actId="1076"/>
          <ac:graphicFrameMkLst>
            <pc:docMk/>
            <pc:sldMk cId="3975168428" sldId="317"/>
            <ac:graphicFrameMk id="8" creationId="{937525B9-91BF-4898-BF02-8FFE6E05DF71}"/>
          </ac:graphicFrameMkLst>
        </pc:graphicFrameChg>
      </pc:sldChg>
    </pc:docChg>
  </pc:docChgLst>
  <pc:docChgLst>
    <pc:chgData name="Matt Winder" userId="de73d42b-7f6d-493d-b39e-301591ee2ea0" providerId="ADAL" clId="{157C7ACB-6BE4-4658-B8FD-01697384266C}"/>
    <pc:docChg chg="undo custSel modSld">
      <pc:chgData name="Matt Winder" userId="de73d42b-7f6d-493d-b39e-301591ee2ea0" providerId="ADAL" clId="{157C7ACB-6BE4-4658-B8FD-01697384266C}" dt="2022-01-09T17:19:01.232" v="1240" actId="20577"/>
      <pc:docMkLst>
        <pc:docMk/>
      </pc:docMkLst>
      <pc:sldChg chg="modSp mod">
        <pc:chgData name="Matt Winder" userId="de73d42b-7f6d-493d-b39e-301591ee2ea0" providerId="ADAL" clId="{157C7ACB-6BE4-4658-B8FD-01697384266C}" dt="2022-01-09T15:29:51.478" v="28" actId="20577"/>
        <pc:sldMkLst>
          <pc:docMk/>
          <pc:sldMk cId="2987552906" sldId="264"/>
        </pc:sldMkLst>
        <pc:spChg chg="mod">
          <ac:chgData name="Matt Winder" userId="de73d42b-7f6d-493d-b39e-301591ee2ea0" providerId="ADAL" clId="{157C7ACB-6BE4-4658-B8FD-01697384266C}" dt="2022-01-09T15:29:51.478" v="28" actId="20577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31:09.569" v="30" actId="20577"/>
        <pc:sldMkLst>
          <pc:docMk/>
          <pc:sldMk cId="1578726356" sldId="265"/>
        </pc:sldMkLst>
        <pc:spChg chg="mod">
          <ac:chgData name="Matt Winder" userId="de73d42b-7f6d-493d-b39e-301591ee2ea0" providerId="ADAL" clId="{157C7ACB-6BE4-4658-B8FD-01697384266C}" dt="2022-01-09T15:31:09.569" v="30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24:57.693" v="15" actId="20577"/>
        <pc:sldMkLst>
          <pc:docMk/>
          <pc:sldMk cId="779971636" sldId="266"/>
        </pc:sldMkLst>
        <pc:spChg chg="mod">
          <ac:chgData name="Matt Winder" userId="de73d42b-7f6d-493d-b39e-301591ee2ea0" providerId="ADAL" clId="{157C7ACB-6BE4-4658-B8FD-01697384266C}" dt="2022-01-09T15:24:57.693" v="15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addSp delSp modSp mod">
        <pc:chgData name="Matt Winder" userId="de73d42b-7f6d-493d-b39e-301591ee2ea0" providerId="ADAL" clId="{157C7ACB-6BE4-4658-B8FD-01697384266C}" dt="2022-01-09T16:23:53.193" v="71" actId="14100"/>
        <pc:sldMkLst>
          <pc:docMk/>
          <pc:sldMk cId="3865605948" sldId="269"/>
        </pc:sldMkLst>
        <pc:spChg chg="del mod">
          <ac:chgData name="Matt Winder" userId="de73d42b-7f6d-493d-b39e-301591ee2ea0" providerId="ADAL" clId="{157C7ACB-6BE4-4658-B8FD-01697384266C}" dt="2022-01-09T16:16:45.786" v="56" actId="478"/>
          <ac:spMkLst>
            <pc:docMk/>
            <pc:sldMk cId="3865605948" sldId="269"/>
            <ac:spMk id="3" creationId="{373827F3-F386-AA4E-80ED-D86DEF8C158D}"/>
          </ac:spMkLst>
        </pc:spChg>
        <pc:picChg chg="add del">
          <ac:chgData name="Matt Winder" userId="de73d42b-7f6d-493d-b39e-301591ee2ea0" providerId="ADAL" clId="{157C7ACB-6BE4-4658-B8FD-01697384266C}" dt="2022-01-09T15:45:53.096" v="36" actId="22"/>
          <ac:picMkLst>
            <pc:docMk/>
            <pc:sldMk cId="3865605948" sldId="269"/>
            <ac:picMk id="6" creationId="{C236C1E9-B52C-4CA2-BF19-7F0569FD7879}"/>
          </ac:picMkLst>
        </pc:picChg>
        <pc:picChg chg="add del">
          <ac:chgData name="Matt Winder" userId="de73d42b-7f6d-493d-b39e-301591ee2ea0" providerId="ADAL" clId="{157C7ACB-6BE4-4658-B8FD-01697384266C}" dt="2022-01-09T15:46:10.174" v="41" actId="22"/>
          <ac:picMkLst>
            <pc:docMk/>
            <pc:sldMk cId="3865605948" sldId="269"/>
            <ac:picMk id="8" creationId="{30766074-1893-4535-B4CA-0735E90B40B8}"/>
          </ac:picMkLst>
        </pc:picChg>
        <pc:picChg chg="add del mod">
          <ac:chgData name="Matt Winder" userId="de73d42b-7f6d-493d-b39e-301591ee2ea0" providerId="ADAL" clId="{157C7ACB-6BE4-4658-B8FD-01697384266C}" dt="2022-01-09T15:56:11.085" v="49" actId="478"/>
          <ac:picMkLst>
            <pc:docMk/>
            <pc:sldMk cId="3865605948" sldId="269"/>
            <ac:picMk id="10" creationId="{0AE2273F-0070-4294-AC94-73EE285EA1DB}"/>
          </ac:picMkLst>
        </pc:picChg>
        <pc:picChg chg="add mod">
          <ac:chgData name="Matt Winder" userId="de73d42b-7f6d-493d-b39e-301591ee2ea0" providerId="ADAL" clId="{157C7ACB-6BE4-4658-B8FD-01697384266C}" dt="2022-01-09T16:23:53.193" v="71" actId="14100"/>
          <ac:picMkLst>
            <pc:docMk/>
            <pc:sldMk cId="3865605948" sldId="269"/>
            <ac:picMk id="12" creationId="{953716CF-5DC2-42D1-BB1B-920C8D4520E6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7:18:30.032" v="1235" actId="20577"/>
        <pc:sldMkLst>
          <pc:docMk/>
          <pc:sldMk cId="2727850971" sldId="270"/>
        </pc:sldMkLst>
        <pc:spChg chg="add del">
          <ac:chgData name="Matt Winder" userId="de73d42b-7f6d-493d-b39e-301591ee2ea0" providerId="ADAL" clId="{157C7ACB-6BE4-4658-B8FD-01697384266C}" dt="2022-01-09T17:03:58.913" v="283"/>
          <ac:spMkLst>
            <pc:docMk/>
            <pc:sldMk cId="2727850971" sldId="270"/>
            <ac:spMk id="2" creationId="{0D4CDFCF-FB18-4F11-8CD8-3C45B82F29A2}"/>
          </ac:spMkLst>
        </pc:spChg>
        <pc:spChg chg="mod">
          <ac:chgData name="Matt Winder" userId="de73d42b-7f6d-493d-b39e-301591ee2ea0" providerId="ADAL" clId="{157C7ACB-6BE4-4658-B8FD-01697384266C}" dt="2022-01-09T17:18:30.032" v="1235" actId="20577"/>
          <ac:spMkLst>
            <pc:docMk/>
            <pc:sldMk cId="2727850971" sldId="270"/>
            <ac:spMk id="5" creationId="{1B07C49E-AFFC-EC46-8930-E4D428F5F943}"/>
          </ac:spMkLst>
        </pc:spChg>
        <pc:spChg chg="add del">
          <ac:chgData name="Matt Winder" userId="de73d42b-7f6d-493d-b39e-301591ee2ea0" providerId="ADAL" clId="{157C7ACB-6BE4-4658-B8FD-01697384266C}" dt="2022-01-09T17:04:11.427" v="285"/>
          <ac:spMkLst>
            <pc:docMk/>
            <pc:sldMk cId="2727850971" sldId="270"/>
            <ac:spMk id="6" creationId="{2CB52926-377A-4FDE-8194-3DA4DEBADE31}"/>
          </ac:spMkLst>
        </pc:spChg>
      </pc:sldChg>
      <pc:sldChg chg="modSp mod">
        <pc:chgData name="Matt Winder" userId="de73d42b-7f6d-493d-b39e-301591ee2ea0" providerId="ADAL" clId="{157C7ACB-6BE4-4658-B8FD-01697384266C}" dt="2022-01-09T15:31:33.942" v="32" actId="20577"/>
        <pc:sldMkLst>
          <pc:docMk/>
          <pc:sldMk cId="148114319" sldId="276"/>
        </pc:sldMkLst>
        <pc:spChg chg="mod">
          <ac:chgData name="Matt Winder" userId="de73d42b-7f6d-493d-b39e-301591ee2ea0" providerId="ADAL" clId="{157C7ACB-6BE4-4658-B8FD-01697384266C}" dt="2022-01-09T15:31:33.942" v="32" actId="20577"/>
          <ac:spMkLst>
            <pc:docMk/>
            <pc:sldMk cId="148114319" sldId="276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32:11.873" v="34" actId="20577"/>
        <pc:sldMkLst>
          <pc:docMk/>
          <pc:sldMk cId="1813711241" sldId="293"/>
        </pc:sldMkLst>
        <pc:spChg chg="mod">
          <ac:chgData name="Matt Winder" userId="de73d42b-7f6d-493d-b39e-301591ee2ea0" providerId="ADAL" clId="{157C7ACB-6BE4-4658-B8FD-01697384266C}" dt="2022-01-09T15:32:11.873" v="34" actId="20577"/>
          <ac:spMkLst>
            <pc:docMk/>
            <pc:sldMk cId="1813711241" sldId="293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21:50.654" v="7" actId="20577"/>
        <pc:sldMkLst>
          <pc:docMk/>
          <pc:sldMk cId="280316088" sldId="299"/>
        </pc:sldMkLst>
        <pc:spChg chg="mod">
          <ac:chgData name="Matt Winder" userId="de73d42b-7f6d-493d-b39e-301591ee2ea0" providerId="ADAL" clId="{157C7ACB-6BE4-4658-B8FD-01697384266C}" dt="2022-01-09T15:21:50.654" v="7" actId="20577"/>
          <ac:spMkLst>
            <pc:docMk/>
            <pc:sldMk cId="280316088" sldId="299"/>
            <ac:spMk id="3" creationId="{AB0AB2AC-B7E6-6849-9AE9-697369407F8F}"/>
          </ac:spMkLst>
        </pc:spChg>
      </pc:sldChg>
      <pc:sldChg chg="modSp mod">
        <pc:chgData name="Matt Winder" userId="de73d42b-7f6d-493d-b39e-301591ee2ea0" providerId="ADAL" clId="{157C7ACB-6BE4-4658-B8FD-01697384266C}" dt="2022-01-09T15:22:21.697" v="13" actId="20577"/>
        <pc:sldMkLst>
          <pc:docMk/>
          <pc:sldMk cId="1385553969" sldId="302"/>
        </pc:sldMkLst>
        <pc:spChg chg="mod">
          <ac:chgData name="Matt Winder" userId="de73d42b-7f6d-493d-b39e-301591ee2ea0" providerId="ADAL" clId="{157C7ACB-6BE4-4658-B8FD-01697384266C}" dt="2022-01-09T15:22:21.697" v="13" actId="20577"/>
          <ac:spMkLst>
            <pc:docMk/>
            <pc:sldMk cId="1385553969" sldId="302"/>
            <ac:spMk id="3" creationId="{AB0AB2AC-B7E6-6849-9AE9-697369407F8F}"/>
          </ac:spMkLst>
        </pc:spChg>
      </pc:sldChg>
      <pc:sldChg chg="addSp delSp modSp mod">
        <pc:chgData name="Matt Winder" userId="de73d42b-7f6d-493d-b39e-301591ee2ea0" providerId="ADAL" clId="{157C7ACB-6BE4-4658-B8FD-01697384266C}" dt="2022-01-09T16:39:46.460" v="88" actId="14100"/>
        <pc:sldMkLst>
          <pc:docMk/>
          <pc:sldMk cId="3869789237" sldId="304"/>
        </pc:sldMkLst>
        <pc:spChg chg="del">
          <ac:chgData name="Matt Winder" userId="de73d42b-7f6d-493d-b39e-301591ee2ea0" providerId="ADAL" clId="{157C7ACB-6BE4-4658-B8FD-01697384266C}" dt="2022-01-09T16:22:26.169" v="58" actId="478"/>
          <ac:spMkLst>
            <pc:docMk/>
            <pc:sldMk cId="3869789237" sldId="304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39:46.460" v="88" actId="14100"/>
          <ac:picMkLst>
            <pc:docMk/>
            <pc:sldMk cId="3869789237" sldId="304"/>
            <ac:picMk id="6" creationId="{77979256-DC1B-41F9-AE00-85C9A1F4B5DC}"/>
          </ac:picMkLst>
        </pc:picChg>
      </pc:sldChg>
      <pc:sldChg chg="addSp delSp modSp mod modClrScheme chgLayout">
        <pc:chgData name="Matt Winder" userId="de73d42b-7f6d-493d-b39e-301591ee2ea0" providerId="ADAL" clId="{157C7ACB-6BE4-4658-B8FD-01697384266C}" dt="2022-01-09T16:35:55.072" v="80" actId="22"/>
        <pc:sldMkLst>
          <pc:docMk/>
          <pc:sldMk cId="80090182" sldId="305"/>
        </pc:sldMkLst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2" creationId="{B0F7246A-E970-4DE8-914C-D3B1602D8D4D}"/>
          </ac:spMkLst>
        </pc:spChg>
        <pc:spChg chg="del">
          <ac:chgData name="Matt Winder" userId="de73d42b-7f6d-493d-b39e-301591ee2ea0" providerId="ADAL" clId="{157C7ACB-6BE4-4658-B8FD-01697384266C}" dt="2022-01-09T16:33:47.655" v="72" actId="478"/>
          <ac:spMkLst>
            <pc:docMk/>
            <pc:sldMk cId="80090182" sldId="305"/>
            <ac:spMk id="3" creationId="{373827F3-F386-AA4E-80ED-D86DEF8C158D}"/>
          </ac:spMkLst>
        </pc:spChg>
        <pc:spChg chg="mod ord">
          <ac:chgData name="Matt Winder" userId="de73d42b-7f6d-493d-b39e-301591ee2ea0" providerId="ADAL" clId="{157C7ACB-6BE4-4658-B8FD-01697384266C}" dt="2022-01-09T16:34:36.950" v="75" actId="700"/>
          <ac:spMkLst>
            <pc:docMk/>
            <pc:sldMk cId="80090182" sldId="305"/>
            <ac:spMk id="5" creationId="{31BF7889-073A-E045-A3F2-45D63BD0FDC0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6" creationId="{BF6105C6-A013-48BC-AF16-DC5424E302A8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7" creationId="{D1423C31-BD86-404F-8CA4-9E9CF4B6F0E9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8" creationId="{6D8C0A1A-85D4-452E-BF61-E263611C2EC2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9" creationId="{FAB1B8E0-3DEA-4FB0-9FC5-C0387F81C064}"/>
          </ac:spMkLst>
        </pc:spChg>
        <pc:spChg chg="add del mod ord">
          <ac:chgData name="Matt Winder" userId="de73d42b-7f6d-493d-b39e-301591ee2ea0" providerId="ADAL" clId="{157C7ACB-6BE4-4658-B8FD-01697384266C}" dt="2022-01-09T16:35:03.746" v="77" actId="478"/>
          <ac:spMkLst>
            <pc:docMk/>
            <pc:sldMk cId="80090182" sldId="305"/>
            <ac:spMk id="10" creationId="{64896E16-4A0D-42E2-8D0E-7CD3262C5EE6}"/>
          </ac:spMkLst>
        </pc:spChg>
        <pc:spChg chg="add del mod ord">
          <ac:chgData name="Matt Winder" userId="de73d42b-7f6d-493d-b39e-301591ee2ea0" providerId="ADAL" clId="{157C7ACB-6BE4-4658-B8FD-01697384266C}" dt="2022-01-09T16:34:46.858" v="76" actId="22"/>
          <ac:spMkLst>
            <pc:docMk/>
            <pc:sldMk cId="80090182" sldId="305"/>
            <ac:spMk id="11" creationId="{B4D1D954-EF0F-4706-A4CE-4A714F32D3BF}"/>
          </ac:spMkLst>
        </pc:spChg>
        <pc:spChg chg="add del mod ord">
          <ac:chgData name="Matt Winder" userId="de73d42b-7f6d-493d-b39e-301591ee2ea0" providerId="ADAL" clId="{157C7ACB-6BE4-4658-B8FD-01697384266C}" dt="2022-01-09T16:35:55.072" v="80" actId="22"/>
          <ac:spMkLst>
            <pc:docMk/>
            <pc:sldMk cId="80090182" sldId="305"/>
            <ac:spMk id="12" creationId="{B5BE2D16-08CA-4DB4-B774-C4F2B31D1AF1}"/>
          </ac:spMkLst>
        </pc:spChg>
        <pc:picChg chg="add mod ord">
          <ac:chgData name="Matt Winder" userId="de73d42b-7f6d-493d-b39e-301591ee2ea0" providerId="ADAL" clId="{157C7ACB-6BE4-4658-B8FD-01697384266C}" dt="2022-01-09T16:34:46.858" v="76" actId="22"/>
          <ac:picMkLst>
            <pc:docMk/>
            <pc:sldMk cId="80090182" sldId="305"/>
            <ac:picMk id="14" creationId="{995F9B0C-A621-40AB-B5F1-97C310034530}"/>
          </ac:picMkLst>
        </pc:picChg>
        <pc:picChg chg="add mod ord">
          <ac:chgData name="Matt Winder" userId="de73d42b-7f6d-493d-b39e-301591ee2ea0" providerId="ADAL" clId="{157C7ACB-6BE4-4658-B8FD-01697384266C}" dt="2022-01-09T16:35:55.072" v="80" actId="22"/>
          <ac:picMkLst>
            <pc:docMk/>
            <pc:sldMk cId="80090182" sldId="305"/>
            <ac:picMk id="16" creationId="{2B7915B4-6118-44FE-A85E-5D1C1075E9C4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43:11.771" v="104" actId="14100"/>
        <pc:sldMkLst>
          <pc:docMk/>
          <pc:sldMk cId="3145340593" sldId="306"/>
        </pc:sldMkLst>
        <pc:spChg chg="del mod">
          <ac:chgData name="Matt Winder" userId="de73d42b-7f6d-493d-b39e-301591ee2ea0" providerId="ADAL" clId="{157C7ACB-6BE4-4658-B8FD-01697384266C}" dt="2022-01-09T16:42:13.717" v="92" actId="478"/>
          <ac:spMkLst>
            <pc:docMk/>
            <pc:sldMk cId="3145340593" sldId="306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43:11.771" v="104" actId="14100"/>
          <ac:picMkLst>
            <pc:docMk/>
            <pc:sldMk cId="3145340593" sldId="306"/>
            <ac:picMk id="6" creationId="{4D11B429-2DC5-4043-A1E8-28919F9C2BB8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39:59.848" v="90" actId="14100"/>
        <pc:sldMkLst>
          <pc:docMk/>
          <pc:sldMk cId="1106727586" sldId="307"/>
        </pc:sldMkLst>
        <pc:spChg chg="del">
          <ac:chgData name="Matt Winder" userId="de73d42b-7f6d-493d-b39e-301591ee2ea0" providerId="ADAL" clId="{157C7ACB-6BE4-4658-B8FD-01697384266C}" dt="2022-01-09T16:39:23.571" v="81" actId="478"/>
          <ac:spMkLst>
            <pc:docMk/>
            <pc:sldMk cId="1106727586" sldId="307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39:59.848" v="90" actId="14100"/>
          <ac:picMkLst>
            <pc:docMk/>
            <pc:sldMk cId="1106727586" sldId="307"/>
            <ac:picMk id="6" creationId="{417BCF33-54E7-43A9-91BE-B1567C2C7781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58:10.048" v="121" actId="14100"/>
        <pc:sldMkLst>
          <pc:docMk/>
          <pc:sldMk cId="706594483" sldId="308"/>
        </pc:sldMkLst>
        <pc:spChg chg="del">
          <ac:chgData name="Matt Winder" userId="de73d42b-7f6d-493d-b39e-301591ee2ea0" providerId="ADAL" clId="{157C7ACB-6BE4-4658-B8FD-01697384266C}" dt="2022-01-09T16:56:59.040" v="105" actId="478"/>
          <ac:spMkLst>
            <pc:docMk/>
            <pc:sldMk cId="706594483" sldId="308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58:10.048" v="121" actId="14100"/>
          <ac:picMkLst>
            <pc:docMk/>
            <pc:sldMk cId="706594483" sldId="308"/>
            <ac:picMk id="6" creationId="{9D994425-AD93-43F4-BB66-BB0CE9811132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7:18:09.215" v="1208" actId="20577"/>
        <pc:sldMkLst>
          <pc:docMk/>
          <pc:sldMk cId="1794738657" sldId="309"/>
        </pc:sldMkLst>
        <pc:spChg chg="mod">
          <ac:chgData name="Matt Winder" userId="de73d42b-7f6d-493d-b39e-301591ee2ea0" providerId="ADAL" clId="{157C7ACB-6BE4-4658-B8FD-01697384266C}" dt="2022-01-09T17:18:09.215" v="1208" actId="20577"/>
          <ac:spMkLst>
            <pc:docMk/>
            <pc:sldMk cId="1794738657" sldId="309"/>
            <ac:spMk id="5" creationId="{1B07C49E-AFFC-EC46-8930-E4D428F5F943}"/>
          </ac:spMkLst>
        </pc:spChg>
        <pc:spChg chg="add del">
          <ac:chgData name="Matt Winder" userId="de73d42b-7f6d-493d-b39e-301591ee2ea0" providerId="ADAL" clId="{157C7ACB-6BE4-4658-B8FD-01697384266C}" dt="2022-01-09T17:08:44.097" v="559"/>
          <ac:spMkLst>
            <pc:docMk/>
            <pc:sldMk cId="1794738657" sldId="309"/>
            <ac:spMk id="7" creationId="{45735CA0-0F82-44C0-B2B8-01442AE80C3D}"/>
          </ac:spMkLst>
        </pc:spChg>
        <pc:picChg chg="add mod">
          <ac:chgData name="Matt Winder" userId="de73d42b-7f6d-493d-b39e-301591ee2ea0" providerId="ADAL" clId="{157C7ACB-6BE4-4658-B8FD-01697384266C}" dt="2022-01-09T17:13:39.446" v="943" actId="1076"/>
          <ac:picMkLst>
            <pc:docMk/>
            <pc:sldMk cId="1794738657" sldId="309"/>
            <ac:picMk id="6" creationId="{385C4894-E28B-4282-8E54-463CF2E772C6}"/>
          </ac:picMkLst>
        </pc:picChg>
      </pc:sldChg>
      <pc:sldChg chg="modSp mod">
        <pc:chgData name="Matt Winder" userId="de73d42b-7f6d-493d-b39e-301591ee2ea0" providerId="ADAL" clId="{157C7ACB-6BE4-4658-B8FD-01697384266C}" dt="2022-01-09T17:19:01.232" v="1240" actId="20577"/>
        <pc:sldMkLst>
          <pc:docMk/>
          <pc:sldMk cId="4010014743" sldId="310"/>
        </pc:sldMkLst>
        <pc:spChg chg="mod">
          <ac:chgData name="Matt Winder" userId="de73d42b-7f6d-493d-b39e-301591ee2ea0" providerId="ADAL" clId="{157C7ACB-6BE4-4658-B8FD-01697384266C}" dt="2022-01-09T17:19:01.232" v="1240" actId="20577"/>
          <ac:spMkLst>
            <pc:docMk/>
            <pc:sldMk cId="4010014743" sldId="310"/>
            <ac:spMk id="5" creationId="{1B07C49E-AFFC-EC46-8930-E4D428F5F943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Capstone%20EDA%20Workbook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EDA%20with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Capstone%20EDA%20with%20SQL%20Workbook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Interactive%20Visual%20Analytics%20with%20Folium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Machine%20Learning%20Prediction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Data%20Collection%20with%20Web%20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data wrangling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EDA with data visualization notebook - GitHub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EDA with SQL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interactive Folium map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predictive analysis lab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3716CF-5DC2-42D1-BB1B-920C8D452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851960"/>
            <a:ext cx="10610562" cy="3897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979256-DC1B-41F9-AE00-85C9A1F4B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828800"/>
            <a:ext cx="10591673" cy="38362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95F9B0C-A621-40AB-B5F1-97C3100345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71537" y="2243931"/>
            <a:ext cx="5114925" cy="3514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2B7915B4-6118-44FE-A85E-5D1C1075E9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881812" y="3329781"/>
            <a:ext cx="3762375" cy="1343025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BCF33-54E7-43A9-91BE-B1567C2C7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776248"/>
            <a:ext cx="10612693" cy="38152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11B429-2DC5-4043-A1E8-28919F9C2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744717"/>
            <a:ext cx="10591672" cy="38467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994425-AD93-43F4-BB66-BB0CE9811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755228"/>
            <a:ext cx="10612691" cy="39413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are 4 unique launch sites: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LC-40, CCAFS SLC-40, KSC LC-39A and VAFB SLC-4E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were identified from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the following query: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distinct(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SPACEXTBL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is using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distinct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statement to return a list of unique values from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 of the SPACEXTBL table which contains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`CCA`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i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* from SPACEXTBL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	- select all records from the SpaceX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</a:t>
            </a:r>
            <a:r>
              <a:rPr lang="en-US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'CCA%’ 	-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the % wildcard after CCA to allow for different values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LIMIT 5			-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 only the first 5 results to meet the criteria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5C4894-E28B-4282-8E54-463CF2E77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559" y="2434369"/>
            <a:ext cx="9496425" cy="2148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carried by NASA (CRS) boosters was 45,596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were identified from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the following query: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sum(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_)</a:t>
            </a:r>
            <a:b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from SPACEXTBL</a:t>
            </a:r>
            <a:b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where customer = 'NASA (CRS)'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is using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function to sum all values in the 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column of the SPACEXTBL table which was filtered on the customer with the name of NASA (CRS)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average payload mass carried by booster version F9 v1.1 was 2,928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This was identified from the SpaceX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using the following query: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select avg(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sz="2200" i="1" dirty="0">
                <a:latin typeface="Abadi"/>
                <a:ea typeface="+mn-lt"/>
                <a:cs typeface="+mn-lt"/>
              </a:rPr>
              <a:t>_)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where 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booster_version</a:t>
            </a:r>
            <a:r>
              <a:rPr lang="en-US" sz="2200" i="1" dirty="0">
                <a:latin typeface="Abadi"/>
                <a:ea typeface="+mn-lt"/>
                <a:cs typeface="+mn-lt"/>
              </a:rPr>
              <a:t> LIKE 'F9 v1.1'</a:t>
            </a:r>
            <a:endParaRPr lang="en-US" sz="2200"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cs typeface="Calibri"/>
              </a:rPr>
              <a:t>This query uses the avg function to find the mean of all payload mass values which were filtered by the booster version matching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first successful landing outcome on ground pad was December 22nd 2015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was identified from the SpaceX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select min(date)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where 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sz="2200" i="1" dirty="0">
                <a:latin typeface="Abadi"/>
                <a:ea typeface="+mn-lt"/>
                <a:cs typeface="+mn-lt"/>
              </a:rPr>
              <a:t> like 'Success (ground pad)'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Abadi"/>
                <a:ea typeface="+mn-lt"/>
                <a:cs typeface="+mn-lt"/>
              </a:rPr>
              <a:t>This query uses the </a:t>
            </a:r>
            <a:r>
              <a:rPr lang="en-US" sz="2200" dirty="0" err="1">
                <a:solidFill>
                  <a:srgbClr val="000000"/>
                </a:solidFill>
                <a:latin typeface="Abadi"/>
                <a:ea typeface="+mn-lt"/>
                <a:cs typeface="+mn-lt"/>
              </a:rPr>
              <a:t>min</a:t>
            </a:r>
            <a:r>
              <a:rPr lang="en-US" sz="2200" dirty="0">
                <a:solidFill>
                  <a:srgbClr val="000000"/>
                </a:solidFill>
                <a:latin typeface="Abadi"/>
                <a:ea typeface="+mn-lt"/>
                <a:cs typeface="+mn-lt"/>
              </a:rPr>
              <a:t> function to select the first (smallest) date which was filtered by the landing outcome of 'Success (ground pad)'</a:t>
            </a:r>
            <a:endParaRPr lang="en-US" sz="3000" i="1" dirty="0">
              <a:solidFill>
                <a:srgbClr val="000000"/>
              </a:solidFill>
              <a:latin typeface="Abadi"/>
              <a:ea typeface="+mn-lt"/>
              <a:cs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boosters have successfully landed on the drone ship and had a  payload mass greater than 4,000 kg but less than 6,000 kg: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  <a:p>
            <a:pPr marL="1371600" lvl="3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i="1" dirty="0">
                <a:latin typeface="Abadi"/>
                <a:ea typeface="+mn-lt"/>
                <a:cs typeface="+mn-lt"/>
              </a:rPr>
              <a:t>F9 FT B1022, F9 FT B1026, F9 FT B1021.2 and F9 FT B1031.2</a:t>
            </a:r>
            <a:endParaRPr lang="en-US" sz="2000" i="1"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These were identified from the SpaceX 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DataSet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using the following query:</a:t>
            </a:r>
          </a:p>
          <a:p>
            <a:pPr lvl="2" indent="0">
              <a:buNone/>
            </a:pPr>
            <a:endParaRPr lang="en-US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i="1" dirty="0">
                <a:latin typeface="Abadi"/>
                <a:ea typeface="+mn-lt"/>
                <a:cs typeface="+mn-lt"/>
              </a:rPr>
              <a:t>select distinct(</a:t>
            </a:r>
            <a:r>
              <a:rPr lang="en-US" i="1" dirty="0" err="1">
                <a:latin typeface="Abadi"/>
                <a:ea typeface="+mn-lt"/>
                <a:cs typeface="+mn-lt"/>
              </a:rPr>
              <a:t>booster_version</a:t>
            </a:r>
            <a:r>
              <a:rPr lang="en-US" i="1" dirty="0">
                <a:latin typeface="Abadi"/>
                <a:ea typeface="+mn-lt"/>
                <a:cs typeface="+mn-lt"/>
              </a:rPr>
              <a:t>)</a:t>
            </a:r>
            <a:br>
              <a:rPr lang="en-US" i="1" dirty="0">
                <a:latin typeface="Abadi"/>
                <a:ea typeface="+mn-lt"/>
                <a:cs typeface="+mn-lt"/>
              </a:rPr>
            </a:br>
            <a:r>
              <a:rPr lang="en-US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i="1" dirty="0">
                <a:latin typeface="Abadi"/>
                <a:ea typeface="+mn-lt"/>
                <a:cs typeface="+mn-lt"/>
              </a:rPr>
            </a:br>
            <a:r>
              <a:rPr lang="en-US" i="1" dirty="0">
                <a:latin typeface="Abadi"/>
                <a:ea typeface="+mn-lt"/>
                <a:cs typeface="+mn-lt"/>
              </a:rPr>
              <a:t>where </a:t>
            </a:r>
            <a:r>
              <a:rPr lang="en-US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i="1" dirty="0">
                <a:latin typeface="Abadi"/>
                <a:ea typeface="+mn-lt"/>
                <a:cs typeface="+mn-lt"/>
              </a:rPr>
              <a:t>_ between 4000 and </a:t>
            </a:r>
            <a:r>
              <a:rPr lang="en-US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i="1" dirty="0">
                <a:latin typeface="Abadi"/>
                <a:ea typeface="+mn-lt"/>
                <a:cs typeface="+mn-lt"/>
              </a:rPr>
              <a:t>_ &lt; 6000</a:t>
            </a:r>
            <a:br>
              <a:rPr lang="en-US" i="1" dirty="0">
                <a:latin typeface="Abadi"/>
                <a:ea typeface="+mn-lt"/>
                <a:cs typeface="+mn-lt"/>
              </a:rPr>
            </a:br>
            <a:r>
              <a:rPr lang="en-US" i="1" dirty="0">
                <a:latin typeface="Abadi"/>
                <a:ea typeface="+mn-lt"/>
                <a:cs typeface="+mn-lt"/>
              </a:rPr>
              <a:t>and </a:t>
            </a:r>
            <a:r>
              <a:rPr lang="en-US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i="1" dirty="0">
                <a:latin typeface="Abadi"/>
                <a:ea typeface="+mn-lt"/>
                <a:cs typeface="+mn-lt"/>
              </a:rPr>
              <a:t> like '%Success (drone ship)%'</a:t>
            </a:r>
            <a:endParaRPr lang="en-US" i="1">
              <a:latin typeface="Abadi"/>
              <a:cs typeface="Calibri"/>
            </a:endParaRPr>
          </a:p>
          <a:p>
            <a:pPr lvl="2" indent="0">
              <a:buNone/>
            </a:pPr>
            <a:endParaRPr lang="en-US" i="1" dirty="0">
              <a:latin typeface="Abadi"/>
              <a:cs typeface="Calibri"/>
            </a:endParaRPr>
          </a:p>
          <a:p>
            <a:r>
              <a:rPr lang="en-US" sz="2000" dirty="0">
                <a:latin typeface="Abadi"/>
                <a:cs typeface="Calibri"/>
              </a:rPr>
              <a:t>This query uses the between keyword to select the payload mass range for the distinct 'Success (drone ship)' landing outcomes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4,000 and 6,000 kg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There was 1 failed mission outcome, 99 successful mission outcome, with 1 mission successful, but with an unclear payload status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was identified from the SpaceX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</a:p>
          <a:p>
            <a:pPr lvl="2" indent="0">
              <a:buNone/>
            </a:pPr>
            <a:endParaRPr lang="en-US" sz="2200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select count(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mission_outcome</a:t>
            </a:r>
            <a:r>
              <a:rPr lang="en-US" sz="2200" i="1" dirty="0">
                <a:latin typeface="Abadi"/>
                <a:ea typeface="+mn-lt"/>
                <a:cs typeface="+mn-lt"/>
              </a:rPr>
              <a:t>),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mission_outcome</a:t>
            </a:r>
            <a:endParaRPr lang="en-US" sz="2200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from SPACEXTBL</a:t>
            </a:r>
            <a:endParaRPr lang="en-US" sz="2200" i="1">
              <a:latin typeface="Abadi"/>
              <a:cs typeface="Calibri"/>
            </a:endParaRPr>
          </a:p>
          <a:p>
            <a:pPr lvl="2" indent="0"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group by 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mission_outcome</a:t>
            </a:r>
            <a:endParaRPr lang="en-US" sz="2200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endParaRPr lang="en-US" sz="2200" i="1" dirty="0">
              <a:latin typeface="Abadi"/>
              <a:cs typeface="Calibri"/>
            </a:endParaRPr>
          </a:p>
          <a:p>
            <a:r>
              <a:rPr lang="en-US" sz="2200" dirty="0">
                <a:latin typeface="Abadi"/>
                <a:cs typeface="Calibri"/>
              </a:rPr>
              <a:t>This query uses the count aggregation method and has been grouped by the mission outcome with the outcome included to aid display</a:t>
            </a:r>
            <a:endParaRPr lang="en-US" dirty="0">
              <a:latin typeface="Abadi"/>
            </a:endParaRPr>
          </a:p>
          <a:p>
            <a:endParaRPr lang="en-US" sz="2200" dirty="0">
              <a:cs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boosters have carried the maximum payload mass:</a:t>
            </a:r>
            <a:endParaRPr lang="en-US" sz="1800">
              <a:solidFill>
                <a:schemeClr val="accent3">
                  <a:lumMod val="25000"/>
                </a:schemeClr>
              </a:solidFill>
              <a:cs typeface="Calibri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F9 B5 B1048.4, F9 B5 B1048.5, F9 B5 B1049.4, F9 B5 B1049.5, F9 B5 B1049.7, F9 B5 B1051.3, F9 B5 B1051.4, F9 B5 B1051.6, F9 B5 B1056.4, F9 B5 B1058.3, F9 B5 B1060.2, F9 B5 B1060.3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was identified from the SpaceX 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  <a:endParaRPr lang="en-US" sz="1800">
              <a:solidFill>
                <a:schemeClr val="accent3">
                  <a:lumMod val="25000"/>
                </a:schemeClr>
              </a:solidFill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select distinct(</a:t>
            </a:r>
            <a:r>
              <a:rPr lang="en-US" sz="1800" i="1" dirty="0" err="1">
                <a:latin typeface="Abadi"/>
                <a:ea typeface="+mn-lt"/>
                <a:cs typeface="+mn-lt"/>
              </a:rPr>
              <a:t>booster_version</a:t>
            </a:r>
            <a:r>
              <a:rPr lang="en-US" sz="1800" i="1" dirty="0">
                <a:latin typeface="Abadi"/>
                <a:ea typeface="+mn-lt"/>
                <a:cs typeface="+mn-lt"/>
              </a:rPr>
              <a:t>)</a:t>
            </a: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from SPACEXTBL</a:t>
            </a: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where </a:t>
            </a:r>
            <a:r>
              <a:rPr lang="en-US" sz="1800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sz="1800" i="1" dirty="0">
                <a:latin typeface="Abadi"/>
                <a:ea typeface="+mn-lt"/>
                <a:cs typeface="+mn-lt"/>
              </a:rPr>
              <a:t>_ = </a:t>
            </a:r>
          </a:p>
          <a:p>
            <a:pPr lvl="3">
              <a:buNone/>
            </a:pPr>
            <a:r>
              <a:rPr lang="en-US" i="1" dirty="0">
                <a:latin typeface="Abadi"/>
                <a:ea typeface="+mn-lt"/>
                <a:cs typeface="+mn-lt"/>
              </a:rPr>
              <a:t>(select max(</a:t>
            </a:r>
            <a:r>
              <a:rPr lang="en-US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i="1" dirty="0">
                <a:latin typeface="Abadi"/>
                <a:ea typeface="+mn-lt"/>
                <a:cs typeface="+mn-lt"/>
              </a:rPr>
              <a:t>_) from SPACEXTBL)</a:t>
            </a: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order by </a:t>
            </a:r>
            <a:r>
              <a:rPr lang="en-US" sz="1800" i="1" dirty="0" err="1">
                <a:latin typeface="Abadi"/>
                <a:ea typeface="+mn-lt"/>
                <a:cs typeface="+mn-lt"/>
              </a:rPr>
              <a:t>booster_version</a:t>
            </a:r>
            <a:endParaRPr lang="en-US" sz="1800" i="1" dirty="0">
              <a:latin typeface="Abadi"/>
              <a:ea typeface="+mn-lt"/>
              <a:cs typeface="+mn-lt"/>
            </a:endParaRPr>
          </a:p>
          <a:p>
            <a:r>
              <a:rPr lang="en-US" sz="1800" dirty="0">
                <a:latin typeface="Abadi"/>
                <a:ea typeface="+mn-lt"/>
                <a:cs typeface="+mn-lt"/>
              </a:rPr>
              <a:t>This query uses a subquery to determine the maximum value of the payload mass, then uses that value to determine which boosters carried that mass</a:t>
            </a:r>
            <a:endParaRPr lang="en-US" sz="1800" i="1" dirty="0">
              <a:latin typeface="Abadi"/>
              <a:ea typeface="+mn-lt"/>
              <a:cs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are the failed landing_outcomes in drone ship, their booster versions, and launch site names for in year 2015: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These were identified from the SpaceX 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</a:p>
          <a:p>
            <a:pPr lvl="2" indent="0">
              <a:buNone/>
            </a:pPr>
            <a:r>
              <a:rPr lang="en-US" sz="1800" i="1" dirty="0">
                <a:ea typeface="+mn-lt"/>
                <a:cs typeface="+mn-lt"/>
              </a:rPr>
              <a:t>select date, </a:t>
            </a:r>
            <a:r>
              <a:rPr lang="en-US" sz="1800" i="1" dirty="0" err="1">
                <a:ea typeface="+mn-lt"/>
                <a:cs typeface="+mn-lt"/>
              </a:rPr>
              <a:t>landing__outcome</a:t>
            </a:r>
            <a:r>
              <a:rPr lang="en-US" sz="1800" i="1" dirty="0">
                <a:ea typeface="+mn-lt"/>
                <a:cs typeface="+mn-lt"/>
              </a:rPr>
              <a:t>, </a:t>
            </a:r>
            <a:r>
              <a:rPr lang="en-US" sz="1800" i="1" dirty="0" err="1">
                <a:ea typeface="+mn-lt"/>
                <a:cs typeface="+mn-lt"/>
              </a:rPr>
              <a:t>booster_version</a:t>
            </a:r>
            <a:r>
              <a:rPr lang="en-US" sz="1800" i="1" dirty="0">
                <a:ea typeface="+mn-lt"/>
                <a:cs typeface="+mn-lt"/>
              </a:rPr>
              <a:t>, </a:t>
            </a:r>
            <a:r>
              <a:rPr lang="en-US" sz="1800" i="1" dirty="0" err="1">
                <a:ea typeface="+mn-lt"/>
                <a:cs typeface="+mn-lt"/>
              </a:rPr>
              <a:t>launch_site</a:t>
            </a:r>
            <a:endParaRPr lang="en-US" sz="1800" i="1" dirty="0"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1800" i="1" dirty="0">
                <a:ea typeface="+mn-lt"/>
                <a:cs typeface="+mn-lt"/>
              </a:rPr>
              <a:t>from SPACEXTBL</a:t>
            </a:r>
          </a:p>
          <a:p>
            <a:pPr lvl="2" indent="0">
              <a:buNone/>
            </a:pPr>
            <a:r>
              <a:rPr lang="en-US" sz="1800" i="1" dirty="0">
                <a:ea typeface="+mn-lt"/>
                <a:cs typeface="+mn-lt"/>
              </a:rPr>
              <a:t>where year(date) = 2015</a:t>
            </a:r>
          </a:p>
          <a:p>
            <a:pPr lvl="2" indent="0">
              <a:buNone/>
            </a:pPr>
            <a:r>
              <a:rPr lang="en-US" sz="1800" dirty="0">
                <a:ea typeface="+mn-lt"/>
                <a:cs typeface="+mn-lt"/>
              </a:rPr>
              <a:t>and </a:t>
            </a:r>
            <a:r>
              <a:rPr lang="en-US" sz="1800" dirty="0" err="1">
                <a:ea typeface="+mn-lt"/>
                <a:cs typeface="+mn-lt"/>
              </a:rPr>
              <a:t>landing__outcome</a:t>
            </a:r>
            <a:r>
              <a:rPr lang="en-US" sz="1800" dirty="0">
                <a:ea typeface="+mn-lt"/>
                <a:cs typeface="+mn-lt"/>
              </a:rPr>
              <a:t> like 'Failure (drone ship)'</a:t>
            </a:r>
            <a:endParaRPr lang="en-US" sz="1800" dirty="0"/>
          </a:p>
          <a:p>
            <a:r>
              <a:rPr lang="en-US" sz="1800" dirty="0">
                <a:cs typeface="Calibri"/>
              </a:rPr>
              <a:t>This query uses the year function with the date field to return only those results from 2015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DA1330B-2B5E-446B-A7B3-E7CC604DF6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333787"/>
              </p:ext>
            </p:extLst>
          </p:nvPr>
        </p:nvGraphicFramePr>
        <p:xfrm>
          <a:off x="1442357" y="2517321"/>
          <a:ext cx="8585892" cy="12117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6473">
                  <a:extLst>
                    <a:ext uri="{9D8B030D-6E8A-4147-A177-3AD203B41FA5}">
                      <a16:colId xmlns:a16="http://schemas.microsoft.com/office/drawing/2014/main" val="2201164476"/>
                    </a:ext>
                  </a:extLst>
                </a:gridCol>
                <a:gridCol w="2146473">
                  <a:extLst>
                    <a:ext uri="{9D8B030D-6E8A-4147-A177-3AD203B41FA5}">
                      <a16:colId xmlns:a16="http://schemas.microsoft.com/office/drawing/2014/main" val="3755059632"/>
                    </a:ext>
                  </a:extLst>
                </a:gridCol>
                <a:gridCol w="2146473">
                  <a:extLst>
                    <a:ext uri="{9D8B030D-6E8A-4147-A177-3AD203B41FA5}">
                      <a16:colId xmlns:a16="http://schemas.microsoft.com/office/drawing/2014/main" val="51879936"/>
                    </a:ext>
                  </a:extLst>
                </a:gridCol>
                <a:gridCol w="2146473">
                  <a:extLst>
                    <a:ext uri="{9D8B030D-6E8A-4147-A177-3AD203B41FA5}">
                      <a16:colId xmlns:a16="http://schemas.microsoft.com/office/drawing/2014/main" val="1049782820"/>
                    </a:ext>
                  </a:extLst>
                </a:gridCol>
              </a:tblGrid>
              <a:tr h="40390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DATE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 err="1">
                          <a:effectLst/>
                        </a:rPr>
                        <a:t>landing__outcome</a:t>
                      </a:r>
                      <a:endParaRPr lang="en-US" b="1" dirty="0" err="1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 err="1">
                          <a:effectLst/>
                        </a:rPr>
                        <a:t>booster_version</a:t>
                      </a:r>
                      <a:endParaRPr lang="en-US" b="1" dirty="0" err="1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 err="1">
                          <a:effectLst/>
                        </a:rPr>
                        <a:t>launch_site</a:t>
                      </a:r>
                      <a:endParaRPr lang="en-US" b="1" dirty="0" err="1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9549910"/>
                  </a:ext>
                </a:extLst>
              </a:tr>
              <a:tr h="40390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2015-01-10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F9 v1.1 B1012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0591248"/>
                  </a:ext>
                </a:extLst>
              </a:tr>
              <a:tr h="40390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2015-04-14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F9 v1.1 B1015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7818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94664" y="1866446"/>
            <a:ext cx="5181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This was identified from the SpaceX 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DataSet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using the following query:</a:t>
            </a:r>
            <a:endParaRPr lang="en-US" sz="1800" dirty="0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600" i="1" dirty="0">
                <a:latin typeface="Abadi"/>
                <a:ea typeface="+mn-lt"/>
                <a:cs typeface="+mn-lt"/>
              </a:rPr>
              <a:t>select </a:t>
            </a:r>
            <a:r>
              <a:rPr lang="en-US" sz="1600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sz="1600" i="1" dirty="0">
                <a:latin typeface="Abadi"/>
                <a:ea typeface="+mn-lt"/>
                <a:cs typeface="+mn-lt"/>
              </a:rPr>
              <a:t> as "Landing Outcome", count(</a:t>
            </a:r>
            <a:r>
              <a:rPr lang="en-US" sz="1600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sz="1600" i="1" dirty="0">
                <a:latin typeface="Abadi"/>
                <a:ea typeface="+mn-lt"/>
                <a:cs typeface="+mn-lt"/>
              </a:rPr>
              <a:t>) as "Count"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where date between '2010-06-04' and '2017-03-20'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group by </a:t>
            </a:r>
            <a:r>
              <a:rPr lang="en-US" sz="1600" i="1" dirty="0" err="1">
                <a:latin typeface="Abadi"/>
                <a:ea typeface="+mn-lt"/>
                <a:cs typeface="+mn-lt"/>
              </a:rPr>
              <a:t>landing__outcome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order by 2 desc</a:t>
            </a:r>
          </a:p>
          <a:p>
            <a:pPr marL="0" indent="0">
              <a:buNone/>
            </a:pPr>
            <a:endParaRPr lang="en-US" sz="1600" i="1" dirty="0">
              <a:latin typeface="Abadi"/>
              <a:cs typeface="Calibri"/>
            </a:endParaRPr>
          </a:p>
          <a:p>
            <a:pPr marL="0" indent="0">
              <a:buNone/>
            </a:pPr>
            <a:r>
              <a:rPr lang="en-US" sz="1800" dirty="0">
                <a:latin typeface="Abadi"/>
                <a:cs typeface="Calibri"/>
              </a:rPr>
              <a:t>This query again makes use of the between keyword to specify the date range; the grouping is by the landing outcome; and we rank the frequency referring to the aggregate column by number in the result set (2).</a:t>
            </a:r>
            <a:endParaRPr lang="en-US" sz="1800" i="1" dirty="0">
              <a:latin typeface="Abadi"/>
              <a:cs typeface="Calibri"/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937525B9-91BF-4898-BF02-8FFE6E05DF7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55082721"/>
              </p:ext>
            </p:extLst>
          </p:nvPr>
        </p:nvGraphicFramePr>
        <p:xfrm>
          <a:off x="770164" y="2955017"/>
          <a:ext cx="516799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3995">
                  <a:extLst>
                    <a:ext uri="{9D8B030D-6E8A-4147-A177-3AD203B41FA5}">
                      <a16:colId xmlns:a16="http://schemas.microsoft.com/office/drawing/2014/main" val="1109097073"/>
                    </a:ext>
                  </a:extLst>
                </a:gridCol>
                <a:gridCol w="2583995">
                  <a:extLst>
                    <a:ext uri="{9D8B030D-6E8A-4147-A177-3AD203B41FA5}">
                      <a16:colId xmlns:a16="http://schemas.microsoft.com/office/drawing/2014/main" val="2574851141"/>
                    </a:ext>
                  </a:extLst>
                </a:gridCol>
              </a:tblGrid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Landing Outcome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Count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6283873"/>
                  </a:ext>
                </a:extLst>
              </a:tr>
              <a:tr h="319947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No attempt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4224467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9297108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Success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821905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Controlled (ocean)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5159487"/>
                  </a:ext>
                </a:extLst>
              </a:tr>
              <a:tr h="319947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Success (ground pad)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3113474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(parachute)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5649248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Uncontrolled (ocean)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2591774"/>
                  </a:ext>
                </a:extLst>
              </a:tr>
              <a:tr h="319947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Precluded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939856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2F2F6B-378D-44DA-B9F7-E2A793AE209B}"/>
              </a:ext>
            </a:extLst>
          </p:cNvPr>
          <p:cNvSpPr txBox="1"/>
          <p:nvPr/>
        </p:nvSpPr>
        <p:spPr>
          <a:xfrm>
            <a:off x="764721" y="1866900"/>
            <a:ext cx="5246914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badi"/>
                <a:cs typeface="Calibri"/>
              </a:rPr>
              <a:t>The table below shows the frequency of the landing outcomes between June the 4th 2010 and March the 20th 2017 in descending order:</a:t>
            </a:r>
            <a:endParaRPr lang="en-US" dirty="0">
              <a:latin typeface="Abad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SpaceX API calls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data collection with web scraping notebook -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GitHubaping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1296</Words>
  <Application>Microsoft Office PowerPoint</Application>
  <PresentationFormat>Widescreen</PresentationFormat>
  <Paragraphs>217</Paragraphs>
  <Slides>47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Matt Winder</cp:lastModifiedBy>
  <cp:revision>546</cp:revision>
  <dcterms:created xsi:type="dcterms:W3CDTF">2021-04-29T18:58:34Z</dcterms:created>
  <dcterms:modified xsi:type="dcterms:W3CDTF">2022-01-14T17:39:39Z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